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8" r:id="rId3"/>
    <p:sldId id="257" r:id="rId4"/>
    <p:sldId id="260" r:id="rId5"/>
    <p:sldId id="273" r:id="rId6"/>
    <p:sldId id="261" r:id="rId7"/>
    <p:sldId id="272" r:id="rId8"/>
    <p:sldId id="263" r:id="rId9"/>
    <p:sldId id="264" r:id="rId10"/>
    <p:sldId id="265" r:id="rId11"/>
    <p:sldId id="262" r:id="rId12"/>
    <p:sldId id="259" r:id="rId13"/>
    <p:sldId id="267" r:id="rId14"/>
    <p:sldId id="266" r:id="rId15"/>
    <p:sldId id="274" r:id="rId16"/>
    <p:sldId id="268" r:id="rId17"/>
    <p:sldId id="280" r:id="rId18"/>
    <p:sldId id="271" r:id="rId19"/>
    <p:sldId id="278" r:id="rId20"/>
    <p:sldId id="283" r:id="rId21"/>
    <p:sldId id="279" r:id="rId22"/>
    <p:sldId id="269" r:id="rId23"/>
    <p:sldId id="270" r:id="rId24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1B4DD-9ED0-453B-ABF6-7F16DAF2942E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55738-CCEA-48B4-B347-A976C1C5EA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54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55738-CCEA-48B4-B347-A976C1C5EAF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6813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55738-CCEA-48B4-B347-A976C1C5EAF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4830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55738-CCEA-48B4-B347-A976C1C5EAF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316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55738-CCEA-48B4-B347-A976C1C5EAF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935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9D68-C015-4F82-B843-DF7F2AA09BAF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042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7BD3F-FD85-4C9A-BAA1-4D0BCFBF7404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4206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FCC2D-B790-427F-A917-700BDF56E983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850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6079-C97B-4882-9CF0-71F83213A903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091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FA47-6701-4A39-B82C-291B67DDFE64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7402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DA1-285D-4CF2-B8FB-32FA4F717957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8550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8FA9-59E2-420C-871F-ACB9166C47E8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449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320A-C1C2-4BDB-A7B8-F56029AB9B5F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135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9C0B-9996-4FF9-947F-3B8F190AC956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378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99BC-F685-4931-9547-A687FCD7EAF2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590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ECE7-B17E-4D08-89BF-E1BC0B0A5776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6192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1BF90-A50D-41F2-9194-2DCDC27E64D1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8DFD2-F10C-43E6-8AFC-B513355071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848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 rot="20544437" flipH="1">
            <a:off x="-569925" y="974488"/>
            <a:ext cx="10437543" cy="5152129"/>
            <a:chOff x="-517033" y="822825"/>
            <a:chExt cx="10305112" cy="5152129"/>
          </a:xfrm>
        </p:grpSpPr>
        <p:sp>
          <p:nvSpPr>
            <p:cNvPr id="4" name="Прямоугольник 3"/>
            <p:cNvSpPr/>
            <p:nvPr/>
          </p:nvSpPr>
          <p:spPr>
            <a:xfrm rot="21110853">
              <a:off x="-517032" y="956640"/>
              <a:ext cx="10152711" cy="4865914"/>
            </a:xfrm>
            <a:prstGeom prst="rect">
              <a:avLst/>
            </a:prstGeom>
            <a:solidFill>
              <a:schemeClr val="lt1">
                <a:alpha val="72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 rot="20703472">
              <a:off x="-364632" y="1109040"/>
              <a:ext cx="10152711" cy="4865914"/>
            </a:xfrm>
            <a:prstGeom prst="rect">
              <a:avLst/>
            </a:prstGeom>
            <a:solidFill>
              <a:schemeClr val="lt1">
                <a:alpha val="72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 rot="20544437">
              <a:off x="-517033" y="822825"/>
              <a:ext cx="10152711" cy="4865914"/>
            </a:xfrm>
            <a:prstGeom prst="rect">
              <a:avLst/>
            </a:prstGeom>
            <a:solidFill>
              <a:schemeClr val="lt1">
                <a:alpha val="72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78297" y="1888435"/>
            <a:ext cx="8865703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elaxedIns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ИСТОРИЯ КОСТЮМА И МОДЫ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443" y="4321743"/>
            <a:ext cx="75835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Книги из фондов НТБ </a:t>
            </a: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РГУ им. А.Н. Косыгина</a:t>
            </a: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(ул. Садовническая, 33)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8409" y="6122505"/>
            <a:ext cx="3985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Автор проекта: Афанасьева Е.А.,</a:t>
            </a:r>
          </a:p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зам. директора библиотеки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8610187"/>
      </p:ext>
    </p:extLst>
  </p:cSld>
  <p:clrMapOvr>
    <a:masterClrMapping/>
  </p:clrMapOvr>
  <p:transition spd="slow" advTm="18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flipH="1">
            <a:off x="-108860" y="359229"/>
            <a:ext cx="9383488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i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sz="2000" b="1" i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2000" b="1" i="1" dirty="0" smtClean="0">
                <a:ln>
                  <a:solidFill>
                    <a:schemeClr val="accent2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УВАЖАЕМЫЕ ЧИТАТЕЛИ!</a:t>
            </a:r>
          </a:p>
          <a:p>
            <a:pPr algn="ctr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На страницах  данного раздела выставки Вы можете ознакомиться с изданиями книг,  представляющими  изложение истории костюма и предусматривающими изучение его характерных особенностей от античности        до наших времен ; а так же позволяющими понять взаимосвязь формы костюма и формы человеческого тела, свойства используемых материалов и принципы ношения костюма; стилевые особенности искусства          рассматриваемой эпохи, быт разных исторических эпох и характерные черты эстетического идеала на разных исторических ступенях его развития.</a:t>
            </a:r>
          </a:p>
          <a:p>
            <a:pPr algn="ctr"/>
            <a:r>
              <a:rPr lang="ru-RU" sz="2000" b="1" i="1" dirty="0" smtClean="0">
                <a:ln>
                  <a:solidFill>
                    <a:schemeClr val="accent2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ПРИЯТНОГО ПРОСМОТРА!</a:t>
            </a:r>
            <a:endParaRPr lang="ru-RU" sz="2000" b="1" i="1" dirty="0">
              <a:ln>
                <a:solidFill>
                  <a:schemeClr val="accent2"/>
                </a:solidFill>
              </a:ln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514" y="569463"/>
            <a:ext cx="595528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ИСТОРИЯ КОСТЮМА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63285" y="1426028"/>
            <a:ext cx="8609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43607839"/>
      </p:ext>
    </p:extLst>
  </p:cSld>
  <p:clrMapOvr>
    <a:masterClrMapping/>
  </p:clrMapOvr>
  <p:transition spd="slow" advTm="30000"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flipH="1">
            <a:off x="-108860" y="359229"/>
            <a:ext cx="9383488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97302" y="6176425"/>
            <a:ext cx="475345" cy="365125"/>
          </a:xfrm>
        </p:spPr>
        <p:txBody>
          <a:bodyPr/>
          <a:lstStyle/>
          <a:p>
            <a:fld id="{2358DFD2-F10C-43E6-8AFC-B51335507144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8" name="Picture 3" descr="W:\история костюма книги\вольфганг брун история костю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406" y="1935081"/>
            <a:ext cx="2736304" cy="3672408"/>
          </a:xfrm>
          <a:prstGeom prst="rect">
            <a:avLst/>
          </a:prstGeom>
          <a:noFill/>
        </p:spPr>
      </p:pic>
      <p:pic>
        <p:nvPicPr>
          <p:cNvPr id="9" name="Picture 4" descr="W:\история костюма книги\нанн д. история костюм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89230" y="1191031"/>
            <a:ext cx="2736304" cy="3672408"/>
          </a:xfrm>
          <a:prstGeom prst="rect">
            <a:avLst/>
          </a:prstGeom>
          <a:noFill/>
        </p:spPr>
      </p:pic>
      <p:pic>
        <p:nvPicPr>
          <p:cNvPr id="10" name="Picture 2" descr="W:\история костюма книги\захаржевская история костюм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547" y="1943529"/>
            <a:ext cx="2736304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64817655"/>
      </p:ext>
    </p:extLst>
  </p:cSld>
  <p:clrMapOvr>
    <a:masterClrMapping/>
  </p:clrMapOvr>
  <p:transition spd="slow" advTm="1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074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5" descr="W:\история костюма книги\каминская история костю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4828" y="943276"/>
            <a:ext cx="2746293" cy="3548615"/>
          </a:xfrm>
          <a:prstGeom prst="rect">
            <a:avLst/>
          </a:prstGeom>
          <a:noFill/>
        </p:spPr>
      </p:pic>
      <p:pic>
        <p:nvPicPr>
          <p:cNvPr id="9" name="Picture 3" descr="W:\история костюма книги\история костюма сост.наталией буду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1208" y="1588169"/>
            <a:ext cx="2954956" cy="3782951"/>
          </a:xfrm>
          <a:prstGeom prst="rect">
            <a:avLst/>
          </a:prstGeom>
          <a:noFill/>
        </p:spPr>
      </p:pic>
      <p:pic>
        <p:nvPicPr>
          <p:cNvPr id="10" name="Picture 2" descr="W:\история костюма книги\блохина всемирная история костюм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3039" y="2367816"/>
            <a:ext cx="2705664" cy="357458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6386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259882" y="468797"/>
            <a:ext cx="959177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42783"/>
            <a:ext cx="2195764" cy="320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9524" y="1164922"/>
            <a:ext cx="2154476" cy="321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E:\Афанасьева Е.А\Изображения.Картинки\история костюма полная хрестоматия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2507" y="2492678"/>
            <a:ext cx="2264282" cy="3199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1359" y="1240075"/>
            <a:ext cx="2273063" cy="31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4098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W:\история костюма книги\андреева костюм от египта до модер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5" y="779646"/>
            <a:ext cx="2727680" cy="3821229"/>
          </a:xfrm>
          <a:prstGeom prst="rect">
            <a:avLst/>
          </a:prstGeom>
          <a:noFill/>
        </p:spPr>
      </p:pic>
      <p:pic>
        <p:nvPicPr>
          <p:cNvPr id="7" name="Picture 4" descr="W:\история костюма книги\горбачева костюм средневекового запад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8322" y="1540042"/>
            <a:ext cx="2907468" cy="3941315"/>
          </a:xfrm>
          <a:prstGeom prst="rect">
            <a:avLst/>
          </a:prstGeom>
          <a:noFill/>
        </p:spPr>
      </p:pic>
      <p:pic>
        <p:nvPicPr>
          <p:cNvPr id="8" name="Picture 3" descr="W:\история костюма книги\андреева костюм русской знати от византии до модерн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6890" y="2364225"/>
            <a:ext cx="2803855" cy="381519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5362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13124">
            <a:off x="546254" y="1323473"/>
            <a:ext cx="2514516" cy="360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48729">
            <a:off x="5998765" y="1263315"/>
            <a:ext cx="2526546" cy="356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92202" y="2490538"/>
            <a:ext cx="2610768" cy="363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146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9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5" descr="W:\история костюма книги\коршунова костюм в россии из эрмитаж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7786">
            <a:off x="4541114" y="1251285"/>
            <a:ext cx="3551273" cy="4663400"/>
          </a:xfrm>
          <a:prstGeom prst="rect">
            <a:avLst/>
          </a:prstGeom>
          <a:noFill/>
        </p:spPr>
      </p:pic>
      <p:pic>
        <p:nvPicPr>
          <p:cNvPr id="8" name="Picture 3" descr="W:\история костюма книги\ефимова костюм в россии из историч.музе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816" y="776783"/>
            <a:ext cx="3602751" cy="4690367"/>
          </a:xfrm>
          <a:prstGeom prst="rect">
            <a:avLst/>
          </a:prstGeom>
          <a:noFill/>
        </p:spPr>
      </p:pic>
      <p:pic>
        <p:nvPicPr>
          <p:cNvPr id="9" name="Picture 3" descr="W:\история костюма книги\ефимова костюм в россии из историч.музе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258" y="1448947"/>
            <a:ext cx="3602751" cy="4690367"/>
          </a:xfrm>
          <a:prstGeom prst="rect">
            <a:avLst/>
          </a:prstGeom>
          <a:noFill/>
        </p:spPr>
      </p:pic>
      <p:pic>
        <p:nvPicPr>
          <p:cNvPr id="10" name="Picture 5" descr="W:\история костюма книги\коршунова костюм в россии из эрмитаж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2096" y="787666"/>
            <a:ext cx="3551273" cy="4663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7170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519824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W:\история костюма книги\мерцалова плэзия народ.костю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2" y="2762451"/>
            <a:ext cx="2550694" cy="3388094"/>
          </a:xfrm>
          <a:prstGeom prst="rect">
            <a:avLst/>
          </a:prstGeom>
          <a:noFill/>
        </p:spPr>
      </p:pic>
      <p:pic>
        <p:nvPicPr>
          <p:cNvPr id="6" name="Picture 3" descr="W:\история костюма книги\русский нар.костюм историч.музе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4719" y="1799925"/>
            <a:ext cx="2762451" cy="3542096"/>
          </a:xfrm>
          <a:prstGeom prst="rect">
            <a:avLst/>
          </a:prstGeom>
          <a:noFill/>
        </p:spPr>
      </p:pic>
      <p:pic>
        <p:nvPicPr>
          <p:cNvPr id="8" name="Picture 4" descr="W:\история костюма книги\русский традиц.костюм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505" y="885523"/>
            <a:ext cx="3108962" cy="399448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8194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W:\история костюма книги\горожаниана русский народ.свадеб.костю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3754" y="1104768"/>
            <a:ext cx="2932074" cy="4525963"/>
          </a:xfrm>
          <a:prstGeom prst="rect">
            <a:avLst/>
          </a:prstGeom>
          <a:noFill/>
        </p:spPr>
      </p:pic>
      <p:pic>
        <p:nvPicPr>
          <p:cNvPr id="6" name="Picture 4" descr="W:\история костюма книги\андреева русский народ.костюм с севера на юг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507" y="1487964"/>
            <a:ext cx="2646946" cy="3854057"/>
          </a:xfrm>
          <a:prstGeom prst="rect">
            <a:avLst/>
          </a:prstGeom>
          <a:noFill/>
        </p:spPr>
      </p:pic>
      <p:pic>
        <p:nvPicPr>
          <p:cNvPr id="7" name="Picture 4" descr="W:\история костюма книги\калашникова народ.костюм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7556" y="1511166"/>
            <a:ext cx="2643940" cy="386935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122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5" descr="W:\история костюма книги\хэрольд роберт костюмы народов ми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846" y="1049150"/>
            <a:ext cx="3228557" cy="4130366"/>
          </a:xfrm>
          <a:prstGeom prst="rect">
            <a:avLst/>
          </a:prstGeom>
          <a:noFill/>
        </p:spPr>
      </p:pic>
      <p:pic>
        <p:nvPicPr>
          <p:cNvPr id="7" name="Picture 5" descr="W:\история костюма книги\арти д.александер fashion ind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2335" y="1078029"/>
            <a:ext cx="3235903" cy="4088255"/>
          </a:xfrm>
          <a:prstGeom prst="rect">
            <a:avLst/>
          </a:prstGeom>
          <a:noFill/>
        </p:spPr>
      </p:pic>
      <p:pic>
        <p:nvPicPr>
          <p:cNvPr id="8" name="Picture 5" descr="W:\история костюма книги\арти д.александер fashion ind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8836" y="1769444"/>
            <a:ext cx="3235903" cy="4088255"/>
          </a:xfrm>
          <a:prstGeom prst="rect">
            <a:avLst/>
          </a:prstGeom>
          <a:noFill/>
        </p:spPr>
      </p:pic>
      <p:pic>
        <p:nvPicPr>
          <p:cNvPr id="9" name="Picture 5" descr="W:\история костюма книги\хэрольд роберт костюмы народов ми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5506" y="1759815"/>
            <a:ext cx="3228557" cy="413036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8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flipH="1">
            <a:off x="-108860" y="359229"/>
            <a:ext cx="9383488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sz="2400" b="1" i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Известно, что мода - это капризная дама,         которой нужно уделять большое внимание.               Она диктует нам свои вкусы, предпочтения                 и пристрастия. Одежда уже давно                   перестала просто защищать от негативного воздействия окружающей среды,                                     а превратилась в мощный инструмент,      помогающий сформировать                                         имидж человека.</a:t>
            </a:r>
          </a:p>
          <a:p>
            <a:pPr algn="ctr"/>
            <a:endParaRPr lang="ru-RU" sz="2400" i="1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97302" y="6176425"/>
            <a:ext cx="475345" cy="365125"/>
          </a:xfrm>
        </p:spPr>
        <p:txBody>
          <a:bodyPr/>
          <a:lstStyle/>
          <a:p>
            <a:fld id="{2358DFD2-F10C-43E6-8AFC-B5133550714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12890" y="569463"/>
            <a:ext cx="538842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ИСТОРИЯ МОДЫ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63285" y="1426028"/>
            <a:ext cx="8609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41999836"/>
      </p:ext>
    </p:extLst>
  </p:cSld>
  <p:clrMapOvr>
    <a:masterClrMapping/>
  </p:clrMapOvr>
  <p:transition spd="slow" advTm="20000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10242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3" name="Picture 3" descr="W:\дизайн и мода книги\ludmila kubalo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19" y="753979"/>
            <a:ext cx="2857500" cy="3810000"/>
          </a:xfrm>
          <a:prstGeom prst="rect">
            <a:avLst/>
          </a:prstGeom>
          <a:noFill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4603" y="738289"/>
            <a:ext cx="4819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4942" y="2361397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9218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 descr="W:\дизайн и мода книги\васильев европейская мод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8843" y="1675600"/>
            <a:ext cx="2887579" cy="3637546"/>
          </a:xfrm>
          <a:prstGeom prst="rect">
            <a:avLst/>
          </a:prstGeom>
          <a:noFill/>
        </p:spPr>
      </p:pic>
      <p:pic>
        <p:nvPicPr>
          <p:cNvPr id="9220" name="Picture 4" descr="W:\дизайн и мода книги\васильев красота в изгнани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6468" y="2502571"/>
            <a:ext cx="2534653" cy="3455468"/>
          </a:xfrm>
          <a:prstGeom prst="rect">
            <a:avLst/>
          </a:prstGeom>
          <a:noFill/>
        </p:spPr>
      </p:pic>
      <p:pic>
        <p:nvPicPr>
          <p:cNvPr id="9221" name="Picture 5" descr="W:\дизайн и мода книги\васильев русская мода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004" y="896620"/>
            <a:ext cx="3031958" cy="402188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17410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8818" y="683082"/>
            <a:ext cx="19050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9119" y="996235"/>
            <a:ext cx="19050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7863" y="783290"/>
            <a:ext cx="1905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674720"/>
            <a:ext cx="1905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2649671"/>
            <a:ext cx="1905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3397" y="3626699"/>
            <a:ext cx="1905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99547" y="3726905"/>
            <a:ext cx="19050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26699" y="3401232"/>
            <a:ext cx="19050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5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11266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8" name="Picture 4" descr="W:\дизайн и мода книги\юдашкин альбо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1293" y="2265146"/>
            <a:ext cx="2857500" cy="3810000"/>
          </a:xfrm>
          <a:prstGeom prst="rect">
            <a:avLst/>
          </a:prstGeom>
          <a:noFill/>
        </p:spPr>
      </p:pic>
      <p:pic>
        <p:nvPicPr>
          <p:cNvPr id="11269" name="Picture 5" descr="W:\дизайн и мода книги\зайцев тайны соблазна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570" y="798896"/>
            <a:ext cx="2671259" cy="3705727"/>
          </a:xfrm>
          <a:prstGeom prst="rect">
            <a:avLst/>
          </a:prstGeom>
          <a:noFill/>
        </p:spPr>
      </p:pic>
      <p:pic>
        <p:nvPicPr>
          <p:cNvPr id="8" name="Picture 3" descr="W:\дизайн и мода книги\козлова магия русского стил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0719" y="1463141"/>
            <a:ext cx="2865819" cy="36863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17410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8570" y="1177448"/>
            <a:ext cx="2273062" cy="336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2838" y="1114816"/>
            <a:ext cx="2410846" cy="325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79526" y="3275970"/>
            <a:ext cx="182984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96198" y="3068877"/>
            <a:ext cx="1984964" cy="300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14338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2035" y="1440494"/>
            <a:ext cx="2749049" cy="323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4435" y="1592894"/>
            <a:ext cx="2749049" cy="323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6835" y="1745294"/>
            <a:ext cx="2749049" cy="323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9235" y="1897694"/>
            <a:ext cx="2749049" cy="323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1635" y="2050094"/>
            <a:ext cx="2749049" cy="323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83711">
            <a:off x="854270" y="1461371"/>
            <a:ext cx="2761577" cy="324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83711">
            <a:off x="1006670" y="1613771"/>
            <a:ext cx="2761577" cy="324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83711">
            <a:off x="1159070" y="1766171"/>
            <a:ext cx="2761577" cy="324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83711">
            <a:off x="1311470" y="1918571"/>
            <a:ext cx="2761577" cy="324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83711">
            <a:off x="1463870" y="2070971"/>
            <a:ext cx="2761577" cy="324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17410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19442">
            <a:off x="625588" y="2262720"/>
            <a:ext cx="2774101" cy="355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98270">
            <a:off x="5989424" y="1008184"/>
            <a:ext cx="2562857" cy="345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 rot="20185187" flipH="1">
            <a:off x="891597" y="2515892"/>
            <a:ext cx="2269536" cy="3014563"/>
          </a:xfrm>
          <a:prstGeom prst="rect">
            <a:avLst/>
          </a:prstGeom>
          <a:solidFill>
            <a:schemeClr val="lt1">
              <a:alpha val="8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1769" y="2415120"/>
            <a:ext cx="2774101" cy="355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 rot="1303639" flipH="1">
            <a:off x="6253178" y="1232576"/>
            <a:ext cx="2071052" cy="2925233"/>
          </a:xfrm>
          <a:prstGeom prst="rect">
            <a:avLst/>
          </a:prstGeom>
          <a:solidFill>
            <a:schemeClr val="lt1">
              <a:alpha val="8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7316" y="1188294"/>
            <a:ext cx="2562857" cy="345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17410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" descr="C:\Users\Админ\Desktop\книжная полка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0314" y="488514"/>
            <a:ext cx="9294314" cy="5949863"/>
          </a:xfrm>
          <a:prstGeom prst="rect">
            <a:avLst/>
          </a:prstGeom>
          <a:noFill/>
        </p:spPr>
      </p:pic>
      <p:pic>
        <p:nvPicPr>
          <p:cNvPr id="12" name="Picture 12" descr="http://static12.insales.ru/images/products/1/7981/44228397/large_Pavlovsk_cov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787865">
            <a:off x="607807" y="2592300"/>
            <a:ext cx="1976561" cy="2949828"/>
          </a:xfrm>
          <a:prstGeom prst="rect">
            <a:avLst/>
          </a:prstGeom>
          <a:noFill/>
        </p:spPr>
      </p:pic>
      <p:pic>
        <p:nvPicPr>
          <p:cNvPr id="14" name="Рисунок 13" descr="Теоретические и экспериментальные основы: учебник «Трансформативное формообразование в дизайне костюма. дизайн костюма»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38284">
            <a:off x="2306823" y="3273510"/>
            <a:ext cx="2140293" cy="274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2" descr="http://bestseller.kz/upload/iblock/739/7394381f407942b0b4b8180914363b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61098">
            <a:off x="4225761" y="2492091"/>
            <a:ext cx="1930733" cy="2882987"/>
          </a:xfrm>
          <a:prstGeom prst="rect">
            <a:avLst/>
          </a:prstGeom>
          <a:noFill/>
        </p:spPr>
      </p:pic>
      <p:pic>
        <p:nvPicPr>
          <p:cNvPr id="16" name="Picture 2" descr="http://znanium.com/images/0504/5045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748305">
            <a:off x="6622301" y="2775665"/>
            <a:ext cx="2272662" cy="2554682"/>
          </a:xfrm>
          <a:prstGeom prst="rect">
            <a:avLst/>
          </a:prstGeom>
          <a:noFill/>
          <a:effectLst/>
        </p:spPr>
      </p:pic>
    </p:spTree>
  </p:cSld>
  <p:clrMapOvr>
    <a:masterClrMapping/>
  </p:clrMapOvr>
  <p:transition spd="slow" advTm="15000"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17410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881" y="1071389"/>
            <a:ext cx="268605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0200" y="1990516"/>
            <a:ext cx="2262407" cy="3186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843" y="1490851"/>
            <a:ext cx="24669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00" decel="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12290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2" name="Picture 4" descr="W:\дизайн и мода книги\найденская мода цвет стил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8168" y="1896177"/>
            <a:ext cx="2447823" cy="3214838"/>
          </a:xfrm>
          <a:prstGeom prst="rect">
            <a:avLst/>
          </a:prstGeom>
          <a:noFill/>
        </p:spPr>
      </p:pic>
      <p:pic>
        <p:nvPicPr>
          <p:cNvPr id="12293" name="Picture 5" descr="W:\дизайн и мода книги\шарлотта зелинг век модельеро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2450" y="3609473"/>
            <a:ext cx="2359195" cy="2521819"/>
          </a:xfrm>
          <a:prstGeom prst="rect">
            <a:avLst/>
          </a:prstGeom>
          <a:noFill/>
        </p:spPr>
      </p:pic>
      <p:pic>
        <p:nvPicPr>
          <p:cNvPr id="8" name="Picture 3" descr="W:\дизайн и мода книги\мищевская страсти по красоте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1164" y="803761"/>
            <a:ext cx="2371626" cy="2507330"/>
          </a:xfrm>
          <a:prstGeom prst="rect">
            <a:avLst/>
          </a:prstGeom>
          <a:noFill/>
        </p:spPr>
      </p:pic>
      <p:pic>
        <p:nvPicPr>
          <p:cNvPr id="12294" name="Picture 6" descr="W:\фото книг по дизайну\ермилова история домов моды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2792" y="1751798"/>
            <a:ext cx="2412281" cy="325333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8DFD2-F10C-43E6-8AFC-B51335507144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13314" name="Picture 2" descr="W: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flipH="1">
            <a:off x="-125128" y="481323"/>
            <a:ext cx="9403882" cy="5987141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n w="1905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ЖДЕМ ВАС В НАШИХ ЧИТАЛЬНЫХ ЗАЛАХ</a:t>
            </a:r>
            <a:endParaRPr lang="ru-RU" sz="4800" b="1" dirty="0">
              <a:ln w="1905">
                <a:solidFill>
                  <a:srgbClr val="FFC00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Tm="10000">
    <p:push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e8e136e2a28ac3dd26ee0f94cd6165e57bf65c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</TotalTime>
  <Words>191</Words>
  <Application>Microsoft Office PowerPoint</Application>
  <PresentationFormat>Экран (4:3)</PresentationFormat>
  <Paragraphs>42</Paragraphs>
  <Slides>23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Елена</cp:lastModifiedBy>
  <cp:revision>65</cp:revision>
  <dcterms:created xsi:type="dcterms:W3CDTF">2013-02-13T04:37:02Z</dcterms:created>
  <dcterms:modified xsi:type="dcterms:W3CDTF">2020-05-20T12:25:19Z</dcterms:modified>
</cp:coreProperties>
</file>